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78" r:id="rId4"/>
    <p:sldId id="279" r:id="rId5"/>
    <p:sldId id="280" r:id="rId6"/>
    <p:sldId id="281" r:id="rId7"/>
    <p:sldId id="282" r:id="rId8"/>
    <p:sldId id="277" r:id="rId9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E569F-17CE-47D8-A0AA-448271B0C99D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624F0-09E1-425A-A52F-CC4F476DA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624F0-09E1-425A-A52F-CC4F476DA1E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624F0-09E1-425A-A52F-CC4F476DA1E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624F0-09E1-425A-A52F-CC4F476DA1EF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BCF5A-B6AD-4A1F-8A4F-E5F58C22E76F}" type="datetimeFigureOut">
              <a:rPr lang="zh-CN" altLang="en-US" smtClean="0"/>
              <a:t>2019/7/22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D5300-9F7D-4BED-8C37-55679022572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 rot="1357716">
            <a:off x="6456049" y="431804"/>
            <a:ext cx="31806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>
                    <a:alpha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界设文化传播</a:t>
            </a:r>
            <a:endParaRPr lang="en-US" altLang="zh-CN" sz="1000" dirty="0">
              <a:solidFill>
                <a:schemeClr val="bg1">
                  <a:alpha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/>
            <a:r>
              <a:rPr lang="en-US" altLang="zh-CN" sz="600" dirty="0">
                <a:solidFill>
                  <a:schemeClr val="bg1">
                    <a:alpha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https://item.taobao.com/item.htm?spm=686.1000925.0.0.vWhkmF&amp;id=553429522078</a:t>
            </a:r>
            <a:endParaRPr lang="zh-CN" altLang="en-US" sz="600" dirty="0">
              <a:solidFill>
                <a:schemeClr val="bg1">
                  <a:alpha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89956" y="2593812"/>
            <a:ext cx="449908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yriad Pro Light" panose="020B0603030403020204" pitchFamily="34" charset="0"/>
              </a:rPr>
              <a:t>王睿 彭炳锋</a:t>
            </a:r>
            <a:endParaRPr lang="en-US" altLang="zh-CN" dirty="0">
              <a:solidFill>
                <a:schemeClr val="bg1"/>
              </a:solidFill>
              <a:latin typeface="Myriad Pro Light" panose="020B0603030403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99166" y="1696313"/>
            <a:ext cx="53936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MyriadSetPro-Semibold" pitchFamily="2" charset="0"/>
              </a:rPr>
              <a:t>模拟抖音短视频</a:t>
            </a:r>
            <a:r>
              <a:rPr lang="en-US" altLang="zh-CN" sz="4000" dirty="0">
                <a:solidFill>
                  <a:schemeClr val="bg1"/>
                </a:solidFill>
                <a:latin typeface="MyriadSetPro-Semibold" pitchFamily="2" charset="0"/>
              </a:rPr>
              <a:t>APP</a:t>
            </a:r>
            <a:endParaRPr lang="zh-CN" altLang="en-US" sz="4000" dirty="0">
              <a:solidFill>
                <a:schemeClr val="bg1"/>
              </a:solidFill>
              <a:latin typeface="MyriadSetPro-Semibold" pitchFamily="2" charset="0"/>
            </a:endParaRPr>
          </a:p>
        </p:txBody>
      </p:sp>
      <p:cxnSp>
        <p:nvCxnSpPr>
          <p:cNvPr id="6" name="肘形连接符 5"/>
          <p:cNvCxnSpPr>
            <a:cxnSpLocks/>
            <a:stCxn id="5" idx="0"/>
            <a:endCxn id="4" idx="1"/>
          </p:cNvCxnSpPr>
          <p:nvPr/>
        </p:nvCxnSpPr>
        <p:spPr>
          <a:xfrm rot="16200000" flipH="1" flipV="1">
            <a:off x="3469463" y="1916806"/>
            <a:ext cx="1047042" cy="606055"/>
          </a:xfrm>
          <a:prstGeom prst="bentConnector4">
            <a:avLst>
              <a:gd name="adj1" fmla="val -21833"/>
              <a:gd name="adj2" fmla="val 482703"/>
            </a:avLst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Dirk Reichardt - Weeke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04850" y="1440656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8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" dur="1502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802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60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0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0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0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601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944"/>
                            </p:stCondLst>
                            <p:childTnLst>
                              <p:par>
                                <p:cTn id="1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90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3" dur="4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4" dur="2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5" dur="226" fill="hold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" dur="226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7" dur="226" fill="hold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4" grpId="0"/>
      <p:bldP spid="4" grpId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3492500" y="366505"/>
            <a:ext cx="2159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MyriadSetPro-Semibold" pitchFamily="2" charset="0"/>
              </a:rPr>
              <a:t>CONTENTS</a:t>
            </a:r>
            <a:endParaRPr lang="zh-CN" altLang="en-US" sz="2000" dirty="0">
              <a:solidFill>
                <a:schemeClr val="bg1"/>
              </a:solidFill>
              <a:latin typeface="MyriadSetPro-Semibold" pitchFamily="2" charset="0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4302280" y="726545"/>
            <a:ext cx="5394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6"/>
          <p:cNvSpPr txBox="1"/>
          <p:nvPr/>
        </p:nvSpPr>
        <p:spPr>
          <a:xfrm>
            <a:off x="766398" y="2465750"/>
            <a:ext cx="13051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MyriadSetPro-Semibold" pitchFamily="2" charset="0"/>
              </a:rPr>
              <a:t>分工</a:t>
            </a:r>
          </a:p>
        </p:txBody>
      </p:sp>
      <p:cxnSp>
        <p:nvCxnSpPr>
          <p:cNvPr id="13" name="直接连接符 12"/>
          <p:cNvCxnSpPr/>
          <p:nvPr/>
        </p:nvCxnSpPr>
        <p:spPr>
          <a:xfrm rot="16200000">
            <a:off x="356111" y="2679908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16714286">
            <a:off x="367430" y="2528869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rot="17228571">
            <a:off x="401133" y="23812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rot="17742857">
            <a:off x="456469" y="2240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rot="18257143">
            <a:off x="532200" y="210904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18771428">
            <a:off x="626636" y="199062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19285714">
            <a:off x="737664" y="1887603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rot="19800000">
            <a:off x="862809" y="180228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20314286">
            <a:off x="999272" y="173656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rot="20828571">
            <a:off x="1144004" y="1691920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rot="21342857">
            <a:off x="1293775" y="1669346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rot="257143">
            <a:off x="1445237" y="1669346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rot="771428">
            <a:off x="1595009" y="1691920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285714">
            <a:off x="1739742" y="173656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800000">
            <a:off x="1876204" y="180228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rot="2314286">
            <a:off x="2001349" y="1887603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rot="2828571">
            <a:off x="2112379" y="199062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rot="3342857">
            <a:off x="2206813" y="210904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rot="3857142">
            <a:off x="2282544" y="2240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rot="4371428">
            <a:off x="2337880" y="23812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rot="4885714">
            <a:off x="2371583" y="2528868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rot="5400000">
            <a:off x="2382902" y="2679908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rot="5914286">
            <a:off x="2371583" y="2830946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rot="6428571">
            <a:off x="2337880" y="297861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rot="6942857">
            <a:off x="2282544" y="31196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rot="7457142">
            <a:off x="2206814" y="325077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rot="7971428">
            <a:off x="2112379" y="336919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rot="8485714">
            <a:off x="2001349" y="3472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rot="9000000">
            <a:off x="1876204" y="355753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rot="9514286">
            <a:off x="1739742" y="362325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rot="10028571">
            <a:off x="1595009" y="366789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rot="10542856">
            <a:off x="1445238" y="3690469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rot="11057142">
            <a:off x="1293776" y="3690469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rot="11571429">
            <a:off x="1144004" y="366789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 rot="12085714">
            <a:off x="999273" y="362325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rot="12600000">
            <a:off x="862809" y="355753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rot="13114285">
            <a:off x="737665" y="3472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 rot="13628571">
            <a:off x="626636" y="336919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rot="14142856">
            <a:off x="532200" y="325077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 rot="14657142">
            <a:off x="456469" y="31196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rot="15171427">
            <a:off x="401133" y="297861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 rot="15685714">
            <a:off x="367430" y="2830947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 rot="16200000">
            <a:off x="3476668" y="2679908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 rot="16714286">
            <a:off x="3487987" y="2528869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rot="17228571">
            <a:off x="3521690" y="23812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 rot="17742857">
            <a:off x="3577026" y="2240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 rot="18257143">
            <a:off x="3652757" y="210904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rot="18771428">
            <a:off x="3747193" y="199062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rot="19285714">
            <a:off x="3858221" y="1887603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 rot="19800000">
            <a:off x="3983366" y="180228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 rot="20314286">
            <a:off x="4119829" y="173656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rot="20828571">
            <a:off x="4264561" y="1691920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 rot="21342857">
            <a:off x="4414332" y="1669346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 rot="257143">
            <a:off x="4565794" y="1669346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 rot="771428">
            <a:off x="4715566" y="1691920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 rot="1285714">
            <a:off x="4860299" y="173656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/>
        </p:nvCxnSpPr>
        <p:spPr>
          <a:xfrm rot="1800000">
            <a:off x="4996761" y="180228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/>
        </p:nvCxnSpPr>
        <p:spPr>
          <a:xfrm rot="2314286">
            <a:off x="5121906" y="1887603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 rot="2828571">
            <a:off x="5232936" y="199062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rot="3342857">
            <a:off x="5327370" y="210904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 rot="3857142">
            <a:off x="5403101" y="2240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rot="4371428">
            <a:off x="5458437" y="23812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rot="4885714">
            <a:off x="5492140" y="2528868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/>
          <p:nvPr/>
        </p:nvCxnSpPr>
        <p:spPr>
          <a:xfrm rot="5400000">
            <a:off x="5503459" y="2679908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 rot="5914286">
            <a:off x="5492140" y="2830946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rot="6428571">
            <a:off x="5458437" y="297861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rot="6942857">
            <a:off x="5403101" y="31196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rot="7457142">
            <a:off x="5327371" y="325077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rot="7971428">
            <a:off x="5232936" y="336919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 rot="8485714">
            <a:off x="5121906" y="3472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 rot="9000000">
            <a:off x="4996761" y="355753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 rot="9514286">
            <a:off x="4860299" y="362325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/>
        </p:nvCxnSpPr>
        <p:spPr>
          <a:xfrm rot="10028571">
            <a:off x="4715566" y="366789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rot="10542856">
            <a:off x="4565795" y="3690469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 rot="11057142">
            <a:off x="4414333" y="3690469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 rot="11571429">
            <a:off x="4264561" y="366789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 rot="12085714">
            <a:off x="4119830" y="362325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 rot="12600000">
            <a:off x="3983366" y="355753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 rot="13114285">
            <a:off x="3858222" y="3472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 rot="13628571">
            <a:off x="3747193" y="336919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 rot="14142856">
            <a:off x="3652757" y="325077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rot="14657142">
            <a:off x="3577026" y="31196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 rot="15171427">
            <a:off x="3521690" y="297861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/>
        </p:nvCxnSpPr>
        <p:spPr>
          <a:xfrm rot="15685714">
            <a:off x="3487987" y="2830947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rot="16200000">
            <a:off x="6597225" y="2679908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/>
          <p:cNvCxnSpPr/>
          <p:nvPr/>
        </p:nvCxnSpPr>
        <p:spPr>
          <a:xfrm rot="16714286">
            <a:off x="6608544" y="2528869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/>
          <p:nvPr/>
        </p:nvCxnSpPr>
        <p:spPr>
          <a:xfrm rot="17228571">
            <a:off x="6642247" y="23812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/>
          <p:nvPr/>
        </p:nvCxnSpPr>
        <p:spPr>
          <a:xfrm rot="17742857">
            <a:off x="6697583" y="2240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/>
          <p:nvPr/>
        </p:nvCxnSpPr>
        <p:spPr>
          <a:xfrm rot="18257143">
            <a:off x="6773314" y="210904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/>
          <p:nvPr/>
        </p:nvCxnSpPr>
        <p:spPr>
          <a:xfrm rot="18771428">
            <a:off x="6867750" y="199062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/>
          <p:nvPr/>
        </p:nvCxnSpPr>
        <p:spPr>
          <a:xfrm rot="19285714">
            <a:off x="6978778" y="1887603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/>
          <p:nvPr/>
        </p:nvCxnSpPr>
        <p:spPr>
          <a:xfrm rot="19800000">
            <a:off x="7103923" y="180228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/>
          <p:nvPr/>
        </p:nvCxnSpPr>
        <p:spPr>
          <a:xfrm rot="20314286">
            <a:off x="7240386" y="173656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/>
          <p:cNvCxnSpPr/>
          <p:nvPr/>
        </p:nvCxnSpPr>
        <p:spPr>
          <a:xfrm rot="20828571">
            <a:off x="7385118" y="1691920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接连接符 120"/>
          <p:cNvCxnSpPr/>
          <p:nvPr/>
        </p:nvCxnSpPr>
        <p:spPr>
          <a:xfrm rot="21342857">
            <a:off x="7534889" y="1669346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接连接符 121"/>
          <p:cNvCxnSpPr/>
          <p:nvPr/>
        </p:nvCxnSpPr>
        <p:spPr>
          <a:xfrm rot="257143">
            <a:off x="7686351" y="1669346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接连接符 122"/>
          <p:cNvCxnSpPr/>
          <p:nvPr/>
        </p:nvCxnSpPr>
        <p:spPr>
          <a:xfrm rot="771428">
            <a:off x="7836123" y="1691920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接连接符 123"/>
          <p:cNvCxnSpPr/>
          <p:nvPr/>
        </p:nvCxnSpPr>
        <p:spPr>
          <a:xfrm rot="1285714">
            <a:off x="7980856" y="173656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接连接符 124"/>
          <p:cNvCxnSpPr/>
          <p:nvPr/>
        </p:nvCxnSpPr>
        <p:spPr>
          <a:xfrm rot="1800000">
            <a:off x="8117318" y="180228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接连接符 125"/>
          <p:cNvCxnSpPr/>
          <p:nvPr/>
        </p:nvCxnSpPr>
        <p:spPr>
          <a:xfrm rot="2314286">
            <a:off x="8242463" y="1887603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接连接符 126"/>
          <p:cNvCxnSpPr/>
          <p:nvPr/>
        </p:nvCxnSpPr>
        <p:spPr>
          <a:xfrm rot="2828571">
            <a:off x="8353493" y="199062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/>
          <p:nvPr/>
        </p:nvCxnSpPr>
        <p:spPr>
          <a:xfrm rot="3342857">
            <a:off x="8447927" y="210904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连接符 128"/>
          <p:cNvCxnSpPr/>
          <p:nvPr/>
        </p:nvCxnSpPr>
        <p:spPr>
          <a:xfrm rot="3857142">
            <a:off x="8523658" y="2240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接连接符 129"/>
          <p:cNvCxnSpPr/>
          <p:nvPr/>
        </p:nvCxnSpPr>
        <p:spPr>
          <a:xfrm rot="4371428">
            <a:off x="8578994" y="23812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接连接符 130"/>
          <p:cNvCxnSpPr/>
          <p:nvPr/>
        </p:nvCxnSpPr>
        <p:spPr>
          <a:xfrm rot="4885714">
            <a:off x="8612697" y="2528868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rot="5400000">
            <a:off x="8624016" y="2679908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连接符 132"/>
          <p:cNvCxnSpPr/>
          <p:nvPr/>
        </p:nvCxnSpPr>
        <p:spPr>
          <a:xfrm rot="5914286">
            <a:off x="8612697" y="2830946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 rot="6428571">
            <a:off x="8578994" y="297861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接连接符 134"/>
          <p:cNvCxnSpPr/>
          <p:nvPr/>
        </p:nvCxnSpPr>
        <p:spPr>
          <a:xfrm rot="6942857">
            <a:off x="8523658" y="31196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rot="7457142">
            <a:off x="8447928" y="325077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连接符 136"/>
          <p:cNvCxnSpPr/>
          <p:nvPr/>
        </p:nvCxnSpPr>
        <p:spPr>
          <a:xfrm rot="7971428">
            <a:off x="8353493" y="336919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 rot="8485714">
            <a:off x="8242463" y="3472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/>
          <p:cNvCxnSpPr/>
          <p:nvPr/>
        </p:nvCxnSpPr>
        <p:spPr>
          <a:xfrm rot="9000000">
            <a:off x="8117318" y="355753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/>
          <p:nvPr/>
        </p:nvCxnSpPr>
        <p:spPr>
          <a:xfrm rot="9514286">
            <a:off x="7980856" y="362325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rot="10028571">
            <a:off x="7836123" y="366789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/>
          <p:nvPr/>
        </p:nvCxnSpPr>
        <p:spPr>
          <a:xfrm rot="10542856">
            <a:off x="7686352" y="3690469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/>
          <p:cNvCxnSpPr/>
          <p:nvPr/>
        </p:nvCxnSpPr>
        <p:spPr>
          <a:xfrm rot="11057142">
            <a:off x="7534890" y="3690469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/>
          <p:cNvCxnSpPr/>
          <p:nvPr/>
        </p:nvCxnSpPr>
        <p:spPr>
          <a:xfrm rot="11571429">
            <a:off x="7385118" y="366789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直接连接符 144"/>
          <p:cNvCxnSpPr/>
          <p:nvPr/>
        </p:nvCxnSpPr>
        <p:spPr>
          <a:xfrm rot="12085714">
            <a:off x="7240387" y="362325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接连接符 145"/>
          <p:cNvCxnSpPr/>
          <p:nvPr/>
        </p:nvCxnSpPr>
        <p:spPr>
          <a:xfrm rot="12600000">
            <a:off x="7103923" y="3557535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连接符 146"/>
          <p:cNvCxnSpPr/>
          <p:nvPr/>
        </p:nvCxnSpPr>
        <p:spPr>
          <a:xfrm rot="13114285">
            <a:off x="6978779" y="347221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直接连接符 147"/>
          <p:cNvCxnSpPr/>
          <p:nvPr/>
        </p:nvCxnSpPr>
        <p:spPr>
          <a:xfrm rot="13628571">
            <a:off x="6867750" y="3369192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连接符 148"/>
          <p:cNvCxnSpPr/>
          <p:nvPr/>
        </p:nvCxnSpPr>
        <p:spPr>
          <a:xfrm rot="14142856">
            <a:off x="6773314" y="325077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直接连接符 149"/>
          <p:cNvCxnSpPr/>
          <p:nvPr/>
        </p:nvCxnSpPr>
        <p:spPr>
          <a:xfrm rot="14657142">
            <a:off x="6697583" y="3119604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连接符 150"/>
          <p:cNvCxnSpPr/>
          <p:nvPr/>
        </p:nvCxnSpPr>
        <p:spPr>
          <a:xfrm rot="15171427">
            <a:off x="6642247" y="2978611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连接符 151"/>
          <p:cNvCxnSpPr/>
          <p:nvPr/>
        </p:nvCxnSpPr>
        <p:spPr>
          <a:xfrm rot="15685714">
            <a:off x="6608544" y="2830947"/>
            <a:ext cx="121051" cy="12105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6">
            <a:extLst>
              <a:ext uri="{FF2B5EF4-FFF2-40B4-BE49-F238E27FC236}">
                <a16:creationId xmlns:a16="http://schemas.microsoft.com/office/drawing/2014/main" id="{BF50B0C0-8A85-4E76-B5C1-032D888774CA}"/>
              </a:ext>
            </a:extLst>
          </p:cNvPr>
          <p:cNvSpPr txBox="1"/>
          <p:nvPr/>
        </p:nvSpPr>
        <p:spPr>
          <a:xfrm>
            <a:off x="3923809" y="2439659"/>
            <a:ext cx="13051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MyriadSetPro-Semibold" pitchFamily="2" charset="0"/>
              </a:rPr>
              <a:t>创新</a:t>
            </a:r>
          </a:p>
        </p:txBody>
      </p:sp>
      <p:sp>
        <p:nvSpPr>
          <p:cNvPr id="154" name="TextBox 6">
            <a:extLst>
              <a:ext uri="{FF2B5EF4-FFF2-40B4-BE49-F238E27FC236}">
                <a16:creationId xmlns:a16="http://schemas.microsoft.com/office/drawing/2014/main" id="{CECA5C86-D405-4484-A22F-22C596136504}"/>
              </a:ext>
            </a:extLst>
          </p:cNvPr>
          <p:cNvSpPr txBox="1"/>
          <p:nvPr/>
        </p:nvSpPr>
        <p:spPr>
          <a:xfrm>
            <a:off x="7033859" y="2499654"/>
            <a:ext cx="13051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MyriadSetPro-Semibold" pitchFamily="2" charset="0"/>
              </a:rPr>
              <a:t>问题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0">
        <p14:warp dir="in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2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90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6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6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6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6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6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6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6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6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6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6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6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6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6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6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6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6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0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6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15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6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20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6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25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6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30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6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6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6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6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50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6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55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6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60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6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65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6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70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6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75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6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80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6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85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6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90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6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95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6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200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6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05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6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210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6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215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6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220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6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25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6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230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6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23500"/>
                            </p:stCondLst>
                            <p:childTnLst>
                              <p:par>
                                <p:cTn id="1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90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24401"/>
                            </p:stCondLst>
                            <p:childTnLst>
                              <p:par>
                                <p:cTn id="1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6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24461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6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4521"/>
                            </p:stCondLst>
                            <p:childTnLst>
                              <p:par>
                                <p:cTn id="1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6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4581"/>
                            </p:stCondLst>
                            <p:childTnLst>
                              <p:par>
                                <p:cTn id="1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6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24641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6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24701"/>
                            </p:stCondLst>
                            <p:childTnLst>
                              <p:par>
                                <p:cTn id="2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6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4761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6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4821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6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24881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6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24941"/>
                            </p:stCondLst>
                            <p:childTnLst>
                              <p:par>
                                <p:cTn id="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6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25001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6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25061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6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5121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6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25181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6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25241"/>
                            </p:stCondLst>
                            <p:childTnLst>
                              <p:par>
                                <p:cTn id="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6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25301"/>
                            </p:stCondLst>
                            <p:childTnLst>
                              <p:par>
                                <p:cTn id="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6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25361"/>
                            </p:stCondLst>
                            <p:childTnLst>
                              <p:par>
                                <p:cTn id="2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6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25421"/>
                            </p:stCondLst>
                            <p:childTnLst>
                              <p:par>
                                <p:cTn id="2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6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25481"/>
                            </p:stCondLst>
                            <p:childTnLst>
                              <p:par>
                                <p:cTn id="2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6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25541"/>
                            </p:stCondLst>
                            <p:childTnLst>
                              <p:par>
                                <p:cTn id="2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6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25601"/>
                            </p:stCondLst>
                            <p:childTnLst>
                              <p:par>
                                <p:cTn id="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6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25661"/>
                            </p:stCondLst>
                            <p:childTnLst>
                              <p:par>
                                <p:cTn id="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6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25721"/>
                            </p:stCondLst>
                            <p:childTnLst>
                              <p:par>
                                <p:cTn id="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6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25781"/>
                            </p:stCondLst>
                            <p:childTnLst>
                              <p:par>
                                <p:cTn id="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6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25841"/>
                            </p:stCondLst>
                            <p:childTnLst>
                              <p:par>
                                <p:cTn id="2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6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25901"/>
                            </p:stCondLst>
                            <p:childTnLst>
                              <p:par>
                                <p:cTn id="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6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25961"/>
                            </p:stCondLst>
                            <p:childTnLst>
                              <p:par>
                                <p:cTn id="2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6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26021"/>
                            </p:stCondLst>
                            <p:childTnLst>
                              <p:par>
                                <p:cTn id="2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6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26081"/>
                            </p:stCondLst>
                            <p:childTnLst>
                              <p:par>
                                <p:cTn id="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6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26141"/>
                            </p:stCondLst>
                            <p:childTnLst>
                              <p:par>
                                <p:cTn id="3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6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26201"/>
                            </p:stCondLst>
                            <p:childTnLst>
                              <p:par>
                                <p:cTn id="3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6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26261"/>
                            </p:stCondLst>
                            <p:childTnLst>
                              <p:par>
                                <p:cTn id="3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6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26321"/>
                            </p:stCondLst>
                            <p:childTnLst>
                              <p:par>
                                <p:cTn id="3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6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26381"/>
                            </p:stCondLst>
                            <p:childTnLst>
                              <p:par>
                                <p:cTn id="3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6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26441"/>
                            </p:stCondLst>
                            <p:childTnLst>
                              <p:par>
                                <p:cTn id="3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6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26501"/>
                            </p:stCondLst>
                            <p:childTnLst>
                              <p:par>
                                <p:cTn id="3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6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26561"/>
                            </p:stCondLst>
                            <p:childTnLst>
                              <p:par>
                                <p:cTn id="3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6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26621"/>
                            </p:stCondLst>
                            <p:childTnLst>
                              <p:par>
                                <p:cTn id="3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6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26681"/>
                            </p:stCondLst>
                            <p:childTnLst>
                              <p:par>
                                <p:cTn id="3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9" dur="6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26741"/>
                            </p:stCondLst>
                            <p:childTnLst>
                              <p:par>
                                <p:cTn id="3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6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26801"/>
                            </p:stCondLst>
                            <p:childTnLst>
                              <p:par>
                                <p:cTn id="3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6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26861"/>
                            </p:stCondLst>
                            <p:childTnLst>
                              <p:par>
                                <p:cTn id="3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1" dur="6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26921"/>
                            </p:stCondLst>
                            <p:childTnLst>
                              <p:par>
                                <p:cTn id="3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6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26981"/>
                            </p:stCondLst>
                            <p:childTnLst>
                              <p:par>
                                <p:cTn id="3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6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0" fill="hold">
                            <p:stCondLst>
                              <p:cond delay="27041"/>
                            </p:stCondLst>
                            <p:childTnLst>
                              <p:par>
                                <p:cTn id="3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3" dur="6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27101"/>
                            </p:stCondLst>
                            <p:childTnLst>
                              <p:par>
                                <p:cTn id="3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6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27161"/>
                            </p:stCondLst>
                            <p:childTnLst>
                              <p:par>
                                <p:cTn id="3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1" dur="6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2" fill="hold">
                            <p:stCondLst>
                              <p:cond delay="27221"/>
                            </p:stCondLst>
                            <p:childTnLst>
                              <p:par>
                                <p:cTn id="3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6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27281"/>
                            </p:stCondLst>
                            <p:childTnLst>
                              <p:par>
                                <p:cTn id="3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6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27341"/>
                            </p:stCondLst>
                            <p:childTnLst>
                              <p:par>
                                <p:cTn id="3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6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4" fill="hold">
                            <p:stCondLst>
                              <p:cond delay="27401"/>
                            </p:stCondLst>
                            <p:childTnLst>
                              <p:par>
                                <p:cTn id="3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6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27461"/>
                            </p:stCondLst>
                            <p:childTnLst>
                              <p:par>
                                <p:cTn id="3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6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2" fill="hold">
                            <p:stCondLst>
                              <p:cond delay="27521"/>
                            </p:stCondLst>
                            <p:childTnLst>
                              <p:par>
                                <p:cTn id="3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5" dur="6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6" fill="hold">
                            <p:stCondLst>
                              <p:cond delay="27581"/>
                            </p:stCondLst>
                            <p:childTnLst>
                              <p:par>
                                <p:cTn id="3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9" dur="6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27641"/>
                            </p:stCondLst>
                            <p:childTnLst>
                              <p:par>
                                <p:cTn id="4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6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27701"/>
                            </p:stCondLst>
                            <p:childTnLst>
                              <p:par>
                                <p:cTn id="4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7" dur="6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8" fill="hold">
                            <p:stCondLst>
                              <p:cond delay="27761"/>
                            </p:stCondLst>
                            <p:childTnLst>
                              <p:par>
                                <p:cTn id="4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6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hold">
                            <p:stCondLst>
                              <p:cond delay="27821"/>
                            </p:stCondLst>
                            <p:childTnLst>
                              <p:par>
                                <p:cTn id="4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6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27881"/>
                            </p:stCondLst>
                            <p:childTnLst>
                              <p:par>
                                <p:cTn id="4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9" dur="6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hold">
                            <p:stCondLst>
                              <p:cond delay="27941"/>
                            </p:stCondLst>
                            <p:childTnLst>
                              <p:par>
                                <p:cTn id="4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3" dur="6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4" fill="hold">
                            <p:stCondLst>
                              <p:cond delay="28001"/>
                            </p:stCondLst>
                            <p:childTnLst>
                              <p:par>
                                <p:cTn id="4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6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8" fill="hold">
                            <p:stCondLst>
                              <p:cond delay="28061"/>
                            </p:stCondLst>
                            <p:childTnLst>
                              <p:par>
                                <p:cTn id="4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1" dur="6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2" fill="hold">
                            <p:stCondLst>
                              <p:cond delay="28121"/>
                            </p:stCondLst>
                            <p:childTnLst>
                              <p:par>
                                <p:cTn id="4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6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28181"/>
                            </p:stCondLst>
                            <p:childTnLst>
                              <p:par>
                                <p:cTn id="4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6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28241"/>
                            </p:stCondLst>
                            <p:childTnLst>
                              <p:par>
                                <p:cTn id="4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3" dur="6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4" fill="hold">
                            <p:stCondLst>
                              <p:cond delay="28301"/>
                            </p:stCondLst>
                            <p:childTnLst>
                              <p:par>
                                <p:cTn id="4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7" dur="6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28361"/>
                            </p:stCondLst>
                            <p:childTnLst>
                              <p:par>
                                <p:cTn id="4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6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28421"/>
                            </p:stCondLst>
                            <p:childTnLst>
                              <p:par>
                                <p:cTn id="4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5" dur="6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28481"/>
                            </p:stCondLst>
                            <p:childTnLst>
                              <p:par>
                                <p:cTn id="4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9" dur="6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0" fill="hold">
                            <p:stCondLst>
                              <p:cond delay="28541"/>
                            </p:stCondLst>
                            <p:childTnLst>
                              <p:par>
                                <p:cTn id="4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6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4" fill="hold">
                            <p:stCondLst>
                              <p:cond delay="28601"/>
                            </p:stCondLst>
                            <p:childTnLst>
                              <p:par>
                                <p:cTn id="4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6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28661"/>
                            </p:stCondLst>
                            <p:childTnLst>
                              <p:par>
                                <p:cTn id="4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6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2" fill="hold">
                            <p:stCondLst>
                              <p:cond delay="28721"/>
                            </p:stCondLst>
                            <p:childTnLst>
                              <p:par>
                                <p:cTn id="4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6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28781"/>
                            </p:stCondLst>
                            <p:childTnLst>
                              <p:par>
                                <p:cTn id="4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9" dur="6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0" fill="hold">
                            <p:stCondLst>
                              <p:cond delay="28841"/>
                            </p:stCondLst>
                            <p:childTnLst>
                              <p:par>
                                <p:cTn id="4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3" dur="6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hold">
                            <p:stCondLst>
                              <p:cond delay="28901"/>
                            </p:stCondLst>
                            <p:childTnLst>
                              <p:par>
                                <p:cTn id="4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6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28961"/>
                            </p:stCondLst>
                            <p:childTnLst>
                              <p:par>
                                <p:cTn id="4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1" dur="6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2" fill="hold">
                            <p:stCondLst>
                              <p:cond delay="29021"/>
                            </p:stCondLst>
                            <p:childTnLst>
                              <p:par>
                                <p:cTn id="4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5" dur="6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6" fill="hold">
                            <p:stCondLst>
                              <p:cond delay="29081"/>
                            </p:stCondLst>
                            <p:childTnLst>
                              <p:par>
                                <p:cTn id="4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6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0" fill="hold">
                            <p:stCondLst>
                              <p:cond delay="29141"/>
                            </p:stCondLst>
                            <p:childTnLst>
                              <p:par>
                                <p:cTn id="5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3" dur="6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4" fill="hold">
                            <p:stCondLst>
                              <p:cond delay="29201"/>
                            </p:stCondLst>
                            <p:childTnLst>
                              <p:par>
                                <p:cTn id="5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7" dur="6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8" fill="hold">
                            <p:stCondLst>
                              <p:cond delay="29261"/>
                            </p:stCondLst>
                            <p:childTnLst>
                              <p:par>
                                <p:cTn id="5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6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29321"/>
                            </p:stCondLst>
                            <p:childTnLst>
                              <p:par>
                                <p:cTn id="5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5" dur="6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6" fill="hold">
                            <p:stCondLst>
                              <p:cond delay="29381"/>
                            </p:stCondLst>
                            <p:childTnLst>
                              <p:par>
                                <p:cTn id="5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9" dur="6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0" fill="hold">
                            <p:stCondLst>
                              <p:cond delay="29441"/>
                            </p:stCondLst>
                            <p:childTnLst>
                              <p:par>
                                <p:cTn id="5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901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30342"/>
                            </p:stCondLst>
                            <p:childTnLst>
                              <p:par>
                                <p:cTn id="5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7" dur="901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53" grpId="0"/>
      <p:bldP spid="15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BDAF48-E9CD-464C-80A6-C96A32EA5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0F087D-9BA7-4C95-A864-78CF2E745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王睿：相机，视频播放，录像等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彭炳锋：主页面，上传等</a:t>
            </a:r>
          </a:p>
        </p:txBody>
      </p:sp>
    </p:spTree>
    <p:extLst>
      <p:ext uri="{BB962C8B-B14F-4D97-AF65-F5344CB8AC3E}">
        <p14:creationId xmlns:p14="http://schemas.microsoft.com/office/powerpoint/2010/main" val="3270920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8DB184-6E82-41C3-9431-9C434BFBF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创新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895AC6-3608-4673-84CA-F51D967EF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采用半透明的按钮，使用过程中不会挡住封面图或视频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在首页中添加了占位符，在图片未加载完的情况下会先显示本地图片，提高应用的流畅性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C55F777-FB53-4B83-8855-6AE278CBAF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0" y="0"/>
            <a:ext cx="2571750" cy="51435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35BD56C-8C40-4461-BD97-06A2532058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0"/>
            <a:ext cx="257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86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97B55-4387-45BE-AFD9-7BEDE0778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问题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67DB7D4C-6068-418F-88F6-35CC615A6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bg1"/>
                </a:solidFill>
              </a:rPr>
              <a:t>拍摄视频或者图片后，将文件存放在公共目录下的存储空间，在进行上传的时候系统图库不能第一时间读取到这些文件。</a:t>
            </a: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/>
                </a:solidFill>
              </a:rPr>
              <a:t>通过</a:t>
            </a:r>
            <a:r>
              <a:rPr lang="en-US" altLang="zh-CN" dirty="0">
                <a:solidFill>
                  <a:schemeClr val="bg1"/>
                </a:solidFill>
              </a:rPr>
              <a:t>Intent</a:t>
            </a:r>
            <a:r>
              <a:rPr lang="zh-CN" altLang="en-US" dirty="0">
                <a:solidFill>
                  <a:schemeClr val="bg1"/>
                </a:solidFill>
              </a:rPr>
              <a:t>向系统图库发出一个广播的消息，让系统图库查找到该图片或视频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D0912CC-2FCF-4A66-9D2C-DEECB49CE2FA}"/>
              </a:ext>
            </a:extLst>
          </p:cNvPr>
          <p:cNvSpPr/>
          <p:nvPr/>
        </p:nvSpPr>
        <p:spPr>
          <a:xfrm>
            <a:off x="5152581" y="3285309"/>
            <a:ext cx="22313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CB1F46E-A8C6-429B-84E5-ECEDCFA621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55" y="2446009"/>
            <a:ext cx="7262489" cy="25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40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97B55-4387-45BE-AFD9-7BEDE0778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问题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67DB7D4C-6068-418F-88F6-35CC615A6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bg1"/>
                </a:solidFill>
              </a:rPr>
              <a:t>调用前置摄像头崩溃的问题，通过老师上课的</a:t>
            </a:r>
            <a:r>
              <a:rPr lang="en-US" altLang="zh-CN" dirty="0">
                <a:solidFill>
                  <a:schemeClr val="bg1"/>
                </a:solidFill>
              </a:rPr>
              <a:t>ppt</a:t>
            </a:r>
            <a:r>
              <a:rPr lang="zh-CN" altLang="en-US" dirty="0">
                <a:solidFill>
                  <a:schemeClr val="bg1"/>
                </a:solidFill>
              </a:rPr>
              <a:t>的内容，调用手机的前置摄像头，进行录制视频的时候发生崩溃的情况</a:t>
            </a: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问题出在</a:t>
            </a:r>
            <a:r>
              <a:rPr lang="en-US" altLang="zh-CN" dirty="0" err="1">
                <a:solidFill>
                  <a:schemeClr val="bg1"/>
                </a:solidFill>
              </a:rPr>
              <a:t>setProfile</a:t>
            </a:r>
            <a:r>
              <a:rPr lang="zh-CN" altLang="en-US" dirty="0">
                <a:solidFill>
                  <a:schemeClr val="bg1"/>
                </a:solidFill>
              </a:rPr>
              <a:t>这个方法中，前置摄像头也设置成</a:t>
            </a:r>
            <a:r>
              <a:rPr lang="en-US" altLang="zh-CN" dirty="0">
                <a:solidFill>
                  <a:schemeClr val="bg1"/>
                </a:solidFill>
              </a:rPr>
              <a:t>QUALITY_HIGH</a:t>
            </a:r>
            <a:r>
              <a:rPr lang="zh-CN" altLang="en-US" dirty="0">
                <a:solidFill>
                  <a:schemeClr val="bg1"/>
                </a:solidFill>
              </a:rPr>
              <a:t>的时候，前置摄像头不支持这个分辨率导致程序崩溃，并且报错信息内容很少。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D0912CC-2FCF-4A66-9D2C-DEECB49CE2FA}"/>
              </a:ext>
            </a:extLst>
          </p:cNvPr>
          <p:cNvSpPr/>
          <p:nvPr/>
        </p:nvSpPr>
        <p:spPr>
          <a:xfrm>
            <a:off x="5152581" y="3285309"/>
            <a:ext cx="22313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FEB44DF-7C3A-4208-A9BF-C72A4475C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587" y="2147696"/>
            <a:ext cx="5715495" cy="103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67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97B55-4387-45BE-AFD9-7BEDE0778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</a:rPr>
              <a:t>问题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67DB7D4C-6068-418F-88F6-35CC615A6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chemeClr val="bg1"/>
                </a:solidFill>
              </a:rPr>
              <a:t>自定义相机拍摄的照片或录制的视频发生旋转的问题</a:t>
            </a: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D0912CC-2FCF-4A66-9D2C-DEECB49CE2FA}"/>
              </a:ext>
            </a:extLst>
          </p:cNvPr>
          <p:cNvSpPr/>
          <p:nvPr/>
        </p:nvSpPr>
        <p:spPr>
          <a:xfrm>
            <a:off x="5152581" y="3285309"/>
            <a:ext cx="22313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07998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94332" y="2653651"/>
            <a:ext cx="4499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Myriad Pro Light" panose="020B0603030403020204" pitchFamily="34" charset="0"/>
              </a:rPr>
              <a:t>Shock star business PPT template</a:t>
            </a:r>
            <a:endParaRPr lang="zh-CN" altLang="en-US" dirty="0">
              <a:solidFill>
                <a:schemeClr val="bg1"/>
              </a:solidFill>
              <a:latin typeface="Myriad Pro Light" panose="020B0603030403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38565" y="1464999"/>
            <a:ext cx="4027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MyriadSetPro-Semibold" pitchFamily="2" charset="0"/>
              </a:rPr>
              <a:t>谢谢观看</a:t>
            </a:r>
          </a:p>
        </p:txBody>
      </p:sp>
      <p:cxnSp>
        <p:nvCxnSpPr>
          <p:cNvPr id="6" name="肘形连接符 5"/>
          <p:cNvCxnSpPr>
            <a:cxnSpLocks/>
            <a:stCxn id="5" idx="0"/>
            <a:endCxn id="4" idx="1"/>
          </p:cNvCxnSpPr>
          <p:nvPr/>
        </p:nvCxnSpPr>
        <p:spPr>
          <a:xfrm rot="16200000" flipH="1" flipV="1">
            <a:off x="2636567" y="1322764"/>
            <a:ext cx="1373318" cy="1657787"/>
          </a:xfrm>
          <a:prstGeom prst="bentConnector4">
            <a:avLst>
              <a:gd name="adj1" fmla="val -16646"/>
              <a:gd name="adj2" fmla="val 135250"/>
            </a:avLst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502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802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60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0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601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83"/>
                            </p:stCondLst>
                            <p:childTnLst>
                              <p:par>
                                <p:cTn id="1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90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1" dur="4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2" dur="2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3" dur="226" fill="hold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" dur="226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5" dur="226" fill="hold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583</TotalTime>
  <Words>223</Words>
  <Application>Microsoft Office PowerPoint</Application>
  <PresentationFormat>全屏显示(16:9)</PresentationFormat>
  <Paragraphs>39</Paragraphs>
  <Slides>8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Myriad Pro Light</vt:lpstr>
      <vt:lpstr>MyriadSetPro-Semibold</vt:lpstr>
      <vt:lpstr>微软雅黑 Light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分工</vt:lpstr>
      <vt:lpstr>创新</vt:lpstr>
      <vt:lpstr>问题</vt:lpstr>
      <vt:lpstr>问题</vt:lpstr>
      <vt:lpstr>问题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震撼星空商务PPT模版</dc:title>
  <dc:creator>kk</dc:creator>
  <cp:lastModifiedBy>peng bingfeng</cp:lastModifiedBy>
  <cp:revision>18</cp:revision>
  <dcterms:created xsi:type="dcterms:W3CDTF">2016-12-01T11:40:00Z</dcterms:created>
  <dcterms:modified xsi:type="dcterms:W3CDTF">2019-07-22T05:42:07Z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